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6" r:id="rId1"/>
  </p:sldMasterIdLst>
  <p:notesMasterIdLst>
    <p:notesMasterId r:id="rId9"/>
  </p:notesMasterIdLst>
  <p:handoutMasterIdLst>
    <p:handoutMasterId r:id="rId10"/>
  </p:handoutMasterIdLst>
  <p:sldIdLst>
    <p:sldId id="458" r:id="rId2"/>
    <p:sldId id="445" r:id="rId3"/>
    <p:sldId id="261" r:id="rId4"/>
    <p:sldId id="460" r:id="rId5"/>
    <p:sldId id="462" r:id="rId6"/>
    <p:sldId id="463" r:id="rId7"/>
    <p:sldId id="324" r:id="rId8"/>
  </p:sldIdLst>
  <p:sldSz cx="9906000" cy="6858000" type="A4"/>
  <p:notesSz cx="6865938" cy="9998075"/>
  <p:embeddedFontLst>
    <p:embeddedFont>
      <p:font typeface="나눔명조" panose="020B0600000101010101" charset="-127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KoPubWorld돋움체 Bold" panose="00000800000000000000" pitchFamily="2" charset="-127"/>
      <p:bold r:id="rId18"/>
    </p:embeddedFont>
    <p:embeddedFont>
      <p:font typeface="KoPubWorld돋움체 Light" panose="00000300000000000000" pitchFamily="2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pos="172" userDrawn="1">
          <p15:clr>
            <a:srgbClr val="A4A3A4"/>
          </p15:clr>
        </p15:guide>
        <p15:guide id="4" pos="6068" userDrawn="1">
          <p15:clr>
            <a:srgbClr val="A4A3A4"/>
          </p15:clr>
        </p15:guide>
        <p15:guide id="5" pos="5751" userDrawn="1">
          <p15:clr>
            <a:srgbClr val="A4A3A4"/>
          </p15:clr>
        </p15:guide>
        <p15:guide id="6" pos="3019" userDrawn="1">
          <p15:clr>
            <a:srgbClr val="A4A3A4"/>
          </p15:clr>
        </p15:guide>
        <p15:guide id="7" orient="horz" pos="3974" userDrawn="1">
          <p15:clr>
            <a:srgbClr val="A4A3A4"/>
          </p15:clr>
        </p15:guide>
        <p15:guide id="8" orient="horz" pos="75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F5F"/>
    <a:srgbClr val="0070C0"/>
    <a:srgbClr val="E75A6A"/>
    <a:srgbClr val="43C0B0"/>
    <a:srgbClr val="2F528F"/>
    <a:srgbClr val="0EBAC6"/>
    <a:srgbClr val="2363CB"/>
    <a:srgbClr val="0560B1"/>
    <a:srgbClr val="045FAF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5320" autoAdjust="0"/>
  </p:normalViewPr>
  <p:slideViewPr>
    <p:cSldViewPr>
      <p:cViewPr varScale="1">
        <p:scale>
          <a:sx n="124" d="100"/>
          <a:sy n="124" d="100"/>
        </p:scale>
        <p:origin x="188" y="524"/>
      </p:cViewPr>
      <p:guideLst>
        <p:guide orient="horz" pos="2205"/>
        <p:guide pos="3120"/>
        <p:guide pos="172"/>
        <p:guide pos="6068"/>
        <p:guide pos="5751"/>
        <p:guide pos="3019"/>
        <p:guide orient="horz" pos="3974"/>
        <p:guide orient="horz" pos="754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 varScale="1">
      <p:scale>
        <a:sx n="100" d="100"/>
        <a:sy n="100" d="100"/>
      </p:scale>
      <p:origin x="0" y="-7286"/>
    </p:cViewPr>
  </p:sorterViewPr>
  <p:notesViewPr>
    <p:cSldViewPr>
      <p:cViewPr varScale="1">
        <p:scale>
          <a:sx n="74" d="100"/>
          <a:sy n="74" d="100"/>
        </p:scale>
        <p:origin x="4032" y="60"/>
      </p:cViewPr>
      <p:guideLst/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F8A9E32-DB74-4963-9A89-63998964C9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404321-8E29-4AA0-870E-5EF592CD1E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9375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086EF-9794-4CEC-B882-A2D51FEF2FA2}" type="datetimeFigureOut">
              <a:rPr lang="ko-KR" altLang="en-US" smtClean="0"/>
              <a:t>2022-01-09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47860E-0839-4723-873E-DDE5EDE483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54C817-E1B1-46CE-A95A-7958AA3281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9375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D182E6-A721-4A9A-B902-A16C7FED6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5413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9109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r">
              <a:defRPr sz="1300"/>
            </a:lvl1pPr>
          </a:lstStyle>
          <a:p>
            <a:fld id="{80E1512D-B206-4093-948E-DB0C7ECDA841}" type="datetimeFigureOut">
              <a:rPr lang="ko-KR" altLang="en-US" smtClean="0"/>
              <a:t>2022-01-09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6950" y="1249363"/>
            <a:ext cx="4872038" cy="3375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9" tIns="48180" rIns="96359" bIns="4818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594" y="4811574"/>
            <a:ext cx="5492750" cy="3936742"/>
          </a:xfrm>
          <a:prstGeom prst="rect">
            <a:avLst/>
          </a:prstGeom>
        </p:spPr>
        <p:txBody>
          <a:bodyPr vert="horz" lIns="96359" tIns="48180" rIns="96359" bIns="4818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9109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r">
              <a:defRPr sz="1300"/>
            </a:lvl1pPr>
          </a:lstStyle>
          <a:p>
            <a:fld id="{C93EAE6D-360A-4E2E-9A9A-01A59B8F8F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663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033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021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29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9199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6133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57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292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334364"/>
            <a:ext cx="7429500" cy="1655762"/>
          </a:xfrm>
        </p:spPr>
        <p:txBody>
          <a:bodyPr/>
          <a:lstStyle>
            <a:lvl1pPr marL="0" indent="0" algn="ctr">
              <a:buNone/>
              <a:defRPr sz="24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4A7844B-FA08-47C8-90AC-BD76FA5D96C2}"/>
              </a:ext>
            </a:extLst>
          </p:cNvPr>
          <p:cNvGrpSpPr/>
          <p:nvPr userDrawn="1"/>
        </p:nvGrpSpPr>
        <p:grpSpPr>
          <a:xfrm>
            <a:off x="0" y="0"/>
            <a:ext cx="9906000" cy="6217821"/>
            <a:chOff x="17250" y="1"/>
            <a:chExt cx="9906000" cy="6217821"/>
          </a:xfrm>
        </p:grpSpPr>
        <p:pic>
          <p:nvPicPr>
            <p:cNvPr id="8" name="图片 1">
              <a:extLst>
                <a:ext uri="{FF2B5EF4-FFF2-40B4-BE49-F238E27FC236}">
                  <a16:creationId xmlns:a16="http://schemas.microsoft.com/office/drawing/2014/main" id="{D8260FC4-0AC1-4BAA-836F-19824D6198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t="12580" r="803"/>
            <a:stretch/>
          </p:blipFill>
          <p:spPr>
            <a:xfrm>
              <a:off x="17250" y="1186739"/>
              <a:ext cx="9906000" cy="5031083"/>
            </a:xfrm>
            <a:prstGeom prst="rect">
              <a:avLst/>
            </a:prstGeom>
          </p:spPr>
        </p:pic>
        <p:pic>
          <p:nvPicPr>
            <p:cNvPr id="9" name="图片 1">
              <a:extLst>
                <a:ext uri="{FF2B5EF4-FFF2-40B4-BE49-F238E27FC236}">
                  <a16:creationId xmlns:a16="http://schemas.microsoft.com/office/drawing/2014/main" id="{D3AEE155-E27C-4916-B50E-E1FBF1EE80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r="803" b="87420"/>
            <a:stretch/>
          </p:blipFill>
          <p:spPr>
            <a:xfrm>
              <a:off x="17250" y="1"/>
              <a:ext cx="9906000" cy="118674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9AEF8B-99E3-45CC-8E54-36A976691374}"/>
              </a:ext>
            </a:extLst>
          </p:cNvPr>
          <p:cNvSpPr/>
          <p:nvPr userDrawn="1"/>
        </p:nvSpPr>
        <p:spPr>
          <a:xfrm>
            <a:off x="0" y="-1"/>
            <a:ext cx="8553500" cy="6217822"/>
          </a:xfrm>
          <a:prstGeom prst="rect">
            <a:avLst/>
          </a:prstGeom>
          <a:gradFill flip="none" rotWithShape="1">
            <a:gsLst>
              <a:gs pos="0">
                <a:srgbClr val="000F2E">
                  <a:alpha val="98000"/>
                </a:srgbClr>
              </a:gs>
              <a:gs pos="100000">
                <a:srgbClr val="01559B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46B8CE9-E150-441A-A33A-5E30D0477793}"/>
              </a:ext>
            </a:extLst>
          </p:cNvPr>
          <p:cNvSpPr/>
          <p:nvPr userDrawn="1"/>
        </p:nvSpPr>
        <p:spPr>
          <a:xfrm>
            <a:off x="294758" y="2276840"/>
            <a:ext cx="950901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제목</a:t>
            </a:r>
          </a:p>
        </p:txBody>
      </p:sp>
      <p:sp>
        <p:nvSpPr>
          <p:cNvPr id="12" name="사각형: 둥근 위쪽 모서리 11">
            <a:extLst>
              <a:ext uri="{FF2B5EF4-FFF2-40B4-BE49-F238E27FC236}">
                <a16:creationId xmlns:a16="http://schemas.microsoft.com/office/drawing/2014/main" id="{691045FF-4DAA-4EEE-AFC6-46AED137D95F}"/>
              </a:ext>
            </a:extLst>
          </p:cNvPr>
          <p:cNvSpPr/>
          <p:nvPr userDrawn="1"/>
        </p:nvSpPr>
        <p:spPr>
          <a:xfrm rot="5400000">
            <a:off x="1277936" y="388915"/>
            <a:ext cx="417292" cy="289696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 Box 140">
            <a:extLst>
              <a:ext uri="{FF2B5EF4-FFF2-40B4-BE49-F238E27FC236}">
                <a16:creationId xmlns:a16="http://schemas.microsoft.com/office/drawing/2014/main" id="{69938B11-5E77-4D49-852A-C0E42BB7A82B}"/>
              </a:ext>
            </a:extLst>
          </p:cNvPr>
          <p:cNvSpPr txBox="1">
            <a:spLocks noChangeArrowheads="1"/>
          </p:cNvSpPr>
          <p:nvPr userDrawn="1"/>
        </p:nvSpPr>
        <p:spPr bwMode="gray">
          <a:xfrm>
            <a:off x="300925" y="3554902"/>
            <a:ext cx="2896968" cy="3877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날짜</a:t>
            </a:r>
            <a:endParaRPr kumimoji="0" lang="en-US" altLang="ko-KR" sz="1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F4F653D-4D3D-48E1-B3F6-032FF28EB4D4}"/>
              </a:ext>
            </a:extLst>
          </p:cNvPr>
          <p:cNvCxnSpPr>
            <a:cxnSpLocks/>
          </p:cNvCxnSpPr>
          <p:nvPr userDrawn="1"/>
        </p:nvCxnSpPr>
        <p:spPr>
          <a:xfrm>
            <a:off x="416370" y="3068950"/>
            <a:ext cx="563785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FB8C42B-3B3E-48A1-B60F-EDC8D9523567}"/>
              </a:ext>
            </a:extLst>
          </p:cNvPr>
          <p:cNvSpPr/>
          <p:nvPr userDrawn="1"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FD04AE-484F-408B-9463-B16C8F569F5F}"/>
              </a:ext>
            </a:extLst>
          </p:cNvPr>
          <p:cNvSpPr txBox="1"/>
          <p:nvPr userDrawn="1"/>
        </p:nvSpPr>
        <p:spPr>
          <a:xfrm>
            <a:off x="128330" y="1628750"/>
            <a:ext cx="28969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㈜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씨즈소프트</a:t>
            </a:r>
            <a:endParaRPr kumimoji="0" lang="ko-KR" altLang="en-US" sz="20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srgbClr val="002060"/>
                  </a:gs>
                  <a:gs pos="100000">
                    <a:srgbClr val="01559B"/>
                  </a:gs>
                </a:gsLst>
                <a:lin ang="0" scaled="1"/>
                <a:tileRect/>
              </a:gra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408407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19F166F-5B11-439A-A0A6-42018B9D15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5AFC993-57C7-4233-9FC6-7C58844D670C}"/>
              </a:ext>
            </a:extLst>
          </p:cNvPr>
          <p:cNvGrpSpPr/>
          <p:nvPr userDrawn="1"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8" name="图片 33">
              <a:extLst>
                <a:ext uri="{FF2B5EF4-FFF2-40B4-BE49-F238E27FC236}">
                  <a16:creationId xmlns:a16="http://schemas.microsoft.com/office/drawing/2014/main" id="{EEA0C49C-A7EE-46FF-B0D7-B97AAFBC4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9" name="图片 6">
              <a:extLst>
                <a:ext uri="{FF2B5EF4-FFF2-40B4-BE49-F238E27FC236}">
                  <a16:creationId xmlns:a16="http://schemas.microsoft.com/office/drawing/2014/main" id="{78D22559-8BCE-4054-BE3A-829AC165F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0DBA2D9-EEE0-406A-9E4C-2A9C0604BEF0}"/>
              </a:ext>
            </a:extLst>
          </p:cNvPr>
          <p:cNvSpPr/>
          <p:nvPr userDrawn="1"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kumimoji="0" lang="ko-KR" altLang="en-US" sz="2800" b="0" i="0" u="none" strike="noStrike" kern="1200" cap="none" spc="-1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prstClr val="white">
                      <a:lumMod val="85000"/>
                    </a:prstClr>
                  </a:gs>
                  <a:gs pos="69000">
                    <a:prstClr val="white"/>
                  </a:gs>
                  <a:gs pos="38000">
                    <a:prstClr val="white"/>
                  </a:gs>
                  <a:gs pos="100000">
                    <a:prstClr val="white">
                      <a:lumMod val="85000"/>
                    </a:prst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783889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B64091C-2BAE-4EB5-9F15-7932BD4E1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88360CA-A098-42C6-8A90-3620E4355CAF}"/>
              </a:ext>
            </a:extLst>
          </p:cNvPr>
          <p:cNvSpPr txBox="1"/>
          <p:nvPr userDrawn="1"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나눔명조" panose="02020603020101020101" pitchFamily="18" charset="-127"/>
                <a:ea typeface="나눔명조" panose="02020603020101020101" pitchFamily="18" charset="-127"/>
                <a:cs typeface="Malgun Gothic Semilight"/>
              </a:rPr>
              <a:t>Ⅰ</a:t>
            </a: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FA857A3B-A97D-4D15-A375-C1421910A0C1}"/>
              </a:ext>
            </a:extLst>
          </p:cNvPr>
          <p:cNvSpPr/>
          <p:nvPr userDrawn="1"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5C76B8F6-ED81-438D-B6D8-9138B175115B}"/>
              </a:ext>
            </a:extLst>
          </p:cNvPr>
          <p:cNvSpPr/>
          <p:nvPr userDrawn="1"/>
        </p:nvSpPr>
        <p:spPr>
          <a:xfrm>
            <a:off x="2578654" y="-27480"/>
            <a:ext cx="8720071" cy="6283208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4011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k object 16">
            <a:extLst>
              <a:ext uri="{FF2B5EF4-FFF2-40B4-BE49-F238E27FC236}">
                <a16:creationId xmlns:a16="http://schemas.microsoft.com/office/drawing/2014/main" id="{68041964-3097-4DE0-A1BB-BA30CFC652B2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图片 1">
            <a:extLst>
              <a:ext uri="{FF2B5EF4-FFF2-40B4-BE49-F238E27FC236}">
                <a16:creationId xmlns:a16="http://schemas.microsoft.com/office/drawing/2014/main" id="{164482A9-9A02-4687-8332-D93D9BBEE8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8" name="bk object 16">
            <a:extLst>
              <a:ext uri="{FF2B5EF4-FFF2-40B4-BE49-F238E27FC236}">
                <a16:creationId xmlns:a16="http://schemas.microsoft.com/office/drawing/2014/main" id="{49657C27-EF36-4C38-ACB4-F630811D441A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7E13AC7-E575-4AF6-9AAC-A5699E5A0C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0" name="object 2">
            <a:extLst>
              <a:ext uri="{FF2B5EF4-FFF2-40B4-BE49-F238E27FC236}">
                <a16:creationId xmlns:a16="http://schemas.microsoft.com/office/drawing/2014/main" id="{E04484C9-CD59-4075-9A3A-F3FA7E6B10EF}"/>
              </a:ext>
            </a:extLst>
          </p:cNvPr>
          <p:cNvSpPr txBox="1"/>
          <p:nvPr userDrawn="1"/>
        </p:nvSpPr>
        <p:spPr>
          <a:xfrm>
            <a:off x="0" y="96193"/>
            <a:ext cx="149652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>
                  <a:gsLst>
                    <a:gs pos="50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  <a:gs pos="0">
                      <a:prstClr val="white">
                        <a:lumMod val="85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8921601-B20A-4E2B-B3AB-B09B494B9196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슬라이드 번호 개체 틀 2">
            <a:extLst>
              <a:ext uri="{FF2B5EF4-FFF2-40B4-BE49-F238E27FC236}">
                <a16:creationId xmlns:a16="http://schemas.microsoft.com/office/drawing/2014/main" id="{43D293B4-941A-4F81-AB13-29AF163C54F9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28" name="사각형: 둥근 위쪽 모서리 27">
            <a:extLst>
              <a:ext uri="{FF2B5EF4-FFF2-40B4-BE49-F238E27FC236}">
                <a16:creationId xmlns:a16="http://schemas.microsoft.com/office/drawing/2014/main" id="{2930E6E7-827F-4D08-95B6-BE00F0A3710E}"/>
              </a:ext>
            </a:extLst>
          </p:cNvPr>
          <p:cNvSpPr/>
          <p:nvPr userDrawn="1"/>
        </p:nvSpPr>
        <p:spPr>
          <a:xfrm rot="16200000">
            <a:off x="9413331" y="1510661"/>
            <a:ext cx="685502" cy="299836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1F623534-19C8-4BC1-A662-302D42F04246}"/>
              </a:ext>
            </a:extLst>
          </p:cNvPr>
          <p:cNvSpPr txBox="1"/>
          <p:nvPr userDrawn="1"/>
        </p:nvSpPr>
        <p:spPr>
          <a:xfrm rot="5400000">
            <a:off x="9603923" y="1345065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01B13A1D-0E86-4B38-B783-7F3440021185}"/>
              </a:ext>
            </a:extLst>
          </p:cNvPr>
          <p:cNvSpPr txBox="1"/>
          <p:nvPr userDrawn="1"/>
        </p:nvSpPr>
        <p:spPr>
          <a:xfrm rot="5400000">
            <a:off x="9531962" y="1771126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34" name="사각형: 둥근 위쪽 모서리 33">
            <a:extLst>
              <a:ext uri="{FF2B5EF4-FFF2-40B4-BE49-F238E27FC236}">
                <a16:creationId xmlns:a16="http://schemas.microsoft.com/office/drawing/2014/main" id="{296F4AEB-0DC8-4BFA-9EAF-A13993295D9D}"/>
              </a:ext>
            </a:extLst>
          </p:cNvPr>
          <p:cNvSpPr/>
          <p:nvPr userDrawn="1"/>
        </p:nvSpPr>
        <p:spPr>
          <a:xfrm rot="16200000">
            <a:off x="9439271" y="2221810"/>
            <a:ext cx="647453" cy="305463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D2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rgbClr val="0070C0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5" name="object 2">
            <a:extLst>
              <a:ext uri="{FF2B5EF4-FFF2-40B4-BE49-F238E27FC236}">
                <a16:creationId xmlns:a16="http://schemas.microsoft.com/office/drawing/2014/main" id="{E4D925C4-268A-475D-B002-BD7A44A63333}"/>
              </a:ext>
            </a:extLst>
          </p:cNvPr>
          <p:cNvSpPr txBox="1"/>
          <p:nvPr userDrawn="1"/>
        </p:nvSpPr>
        <p:spPr>
          <a:xfrm rot="5400000">
            <a:off x="9608026" y="2068110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45" name="object 3">
            <a:extLst>
              <a:ext uri="{FF2B5EF4-FFF2-40B4-BE49-F238E27FC236}">
                <a16:creationId xmlns:a16="http://schemas.microsoft.com/office/drawing/2014/main" id="{D316DEF1-D532-49C4-B11C-15DF03D6F59C}"/>
              </a:ext>
            </a:extLst>
          </p:cNvPr>
          <p:cNvSpPr txBox="1"/>
          <p:nvPr userDrawn="1"/>
        </p:nvSpPr>
        <p:spPr>
          <a:xfrm rot="5400000">
            <a:off x="9527938" y="2497255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46" name="슬라이드 번호 개체 틀 2">
            <a:extLst>
              <a:ext uri="{FF2B5EF4-FFF2-40B4-BE49-F238E27FC236}">
                <a16:creationId xmlns:a16="http://schemas.microsoft.com/office/drawing/2014/main" id="{B2933AA9-13DF-4C80-9487-1D8027468291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Ⅰ-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47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1974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ko-KR" altLang="en-US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내용을 입력해주세요</a:t>
            </a:r>
            <a:r>
              <a:rPr lang="en-US" altLang="ko-KR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.</a:t>
            </a:r>
            <a:endParaRPr lang="ko-KR" altLang="en-US" sz="12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93341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AA1CBE-36BD-4CA8-AD48-C2FFDE808444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bk object 16">
            <a:extLst>
              <a:ext uri="{FF2B5EF4-FFF2-40B4-BE49-F238E27FC236}">
                <a16:creationId xmlns:a16="http://schemas.microsoft.com/office/drawing/2014/main" id="{D620BE0A-5E26-4882-85C8-5039C6240645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图片 1">
            <a:extLst>
              <a:ext uri="{FF2B5EF4-FFF2-40B4-BE49-F238E27FC236}">
                <a16:creationId xmlns:a16="http://schemas.microsoft.com/office/drawing/2014/main" id="{8BF93306-0E46-4F46-813A-128DDF83A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9" name="bk object 16">
            <a:extLst>
              <a:ext uri="{FF2B5EF4-FFF2-40B4-BE49-F238E27FC236}">
                <a16:creationId xmlns:a16="http://schemas.microsoft.com/office/drawing/2014/main" id="{F63D8B60-96FC-4E5E-932B-FC0A0EE2BE5D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72094A-E318-47C9-9004-854F8A8A8F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1" name="object 2">
            <a:extLst>
              <a:ext uri="{FF2B5EF4-FFF2-40B4-BE49-F238E27FC236}">
                <a16:creationId xmlns:a16="http://schemas.microsoft.com/office/drawing/2014/main" id="{08462E22-8184-472D-9E66-B041DD6C31F3}"/>
              </a:ext>
            </a:extLst>
          </p:cNvPr>
          <p:cNvSpPr txBox="1"/>
          <p:nvPr userDrawn="1"/>
        </p:nvSpPr>
        <p:spPr>
          <a:xfrm>
            <a:off x="0" y="96193"/>
            <a:ext cx="149652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>
                  <a:gsLst>
                    <a:gs pos="50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  <a:gs pos="0">
                      <a:prstClr val="white">
                        <a:lumMod val="85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13" name="슬라이드 번호 개체 틀 2">
            <a:extLst>
              <a:ext uri="{FF2B5EF4-FFF2-40B4-BE49-F238E27FC236}">
                <a16:creationId xmlns:a16="http://schemas.microsoft.com/office/drawing/2014/main" id="{E8843B5A-7051-4ABC-958A-99013CD39B1C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4" name="슬라이드 번호 개체 틀 2">
            <a:extLst>
              <a:ext uri="{FF2B5EF4-FFF2-40B4-BE49-F238E27FC236}">
                <a16:creationId xmlns:a16="http://schemas.microsoft.com/office/drawing/2014/main" id="{DC55067D-5E18-4427-9CA9-09C4329759B4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Ⅱ-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1974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ko-KR" altLang="en-US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내용을 입력해주세요</a:t>
            </a:r>
            <a:r>
              <a:rPr lang="en-US" altLang="ko-KR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.</a:t>
            </a:r>
            <a:endParaRPr lang="ko-KR" altLang="en-US" sz="12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</p:txBody>
      </p:sp>
      <p:sp>
        <p:nvSpPr>
          <p:cNvPr id="46" name="사각형: 둥근 위쪽 모서리 27">
            <a:extLst>
              <a:ext uri="{FF2B5EF4-FFF2-40B4-BE49-F238E27FC236}">
                <a16:creationId xmlns:a16="http://schemas.microsoft.com/office/drawing/2014/main" id="{2930E6E7-827F-4D08-95B6-BE00F0A3710E}"/>
              </a:ext>
            </a:extLst>
          </p:cNvPr>
          <p:cNvSpPr/>
          <p:nvPr userDrawn="1"/>
        </p:nvSpPr>
        <p:spPr>
          <a:xfrm rot="16200000">
            <a:off x="9413331" y="1510661"/>
            <a:ext cx="685502" cy="299836"/>
          </a:xfrm>
          <a:prstGeom prst="round2SameRect">
            <a:avLst>
              <a:gd name="adj1" fmla="val 7452"/>
              <a:gd name="adj2" fmla="val 0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47" name="object 2">
            <a:extLst>
              <a:ext uri="{FF2B5EF4-FFF2-40B4-BE49-F238E27FC236}">
                <a16:creationId xmlns:a16="http://schemas.microsoft.com/office/drawing/2014/main" id="{1F623534-19C8-4BC1-A662-302D42F04246}"/>
              </a:ext>
            </a:extLst>
          </p:cNvPr>
          <p:cNvSpPr txBox="1"/>
          <p:nvPr userDrawn="1"/>
        </p:nvSpPr>
        <p:spPr>
          <a:xfrm rot="5400000">
            <a:off x="9603923" y="1345065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48" name="object 3">
            <a:extLst>
              <a:ext uri="{FF2B5EF4-FFF2-40B4-BE49-F238E27FC236}">
                <a16:creationId xmlns:a16="http://schemas.microsoft.com/office/drawing/2014/main" id="{01B13A1D-0E86-4B38-B783-7F3440021185}"/>
              </a:ext>
            </a:extLst>
          </p:cNvPr>
          <p:cNvSpPr txBox="1"/>
          <p:nvPr userDrawn="1"/>
        </p:nvSpPr>
        <p:spPr>
          <a:xfrm rot="5400000">
            <a:off x="9531962" y="1718548"/>
            <a:ext cx="437453" cy="21416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2021</a:t>
            </a: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년</a:t>
            </a:r>
            <a:endParaRPr kumimoji="0" lang="en-US" altLang="ko-KR" sz="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연말 결산</a:t>
            </a:r>
          </a:p>
        </p:txBody>
      </p:sp>
      <p:sp>
        <p:nvSpPr>
          <p:cNvPr id="49" name="사각형: 둥근 위쪽 모서리 33">
            <a:extLst>
              <a:ext uri="{FF2B5EF4-FFF2-40B4-BE49-F238E27FC236}">
                <a16:creationId xmlns:a16="http://schemas.microsoft.com/office/drawing/2014/main" id="{296F4AEB-0DC8-4BFA-9EAF-A13993295D9D}"/>
              </a:ext>
            </a:extLst>
          </p:cNvPr>
          <p:cNvSpPr/>
          <p:nvPr userDrawn="1"/>
        </p:nvSpPr>
        <p:spPr>
          <a:xfrm rot="16200000">
            <a:off x="9439271" y="2221810"/>
            <a:ext cx="647453" cy="305463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rgbClr val="0070C0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50" name="object 2">
            <a:extLst>
              <a:ext uri="{FF2B5EF4-FFF2-40B4-BE49-F238E27FC236}">
                <a16:creationId xmlns:a16="http://schemas.microsoft.com/office/drawing/2014/main" id="{E4D925C4-268A-475D-B002-BD7A44A63333}"/>
              </a:ext>
            </a:extLst>
          </p:cNvPr>
          <p:cNvSpPr txBox="1"/>
          <p:nvPr userDrawn="1"/>
        </p:nvSpPr>
        <p:spPr>
          <a:xfrm rot="5400000">
            <a:off x="9608026" y="2068110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51" name="object 3">
            <a:extLst>
              <a:ext uri="{FF2B5EF4-FFF2-40B4-BE49-F238E27FC236}">
                <a16:creationId xmlns:a16="http://schemas.microsoft.com/office/drawing/2014/main" id="{D316DEF1-D532-49C4-B11C-15DF03D6F59C}"/>
              </a:ext>
            </a:extLst>
          </p:cNvPr>
          <p:cNvSpPr txBox="1"/>
          <p:nvPr userDrawn="1"/>
        </p:nvSpPr>
        <p:spPr>
          <a:xfrm rot="5400000">
            <a:off x="9527938" y="2444677"/>
            <a:ext cx="437453" cy="21416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2022</a:t>
            </a: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년</a:t>
            </a:r>
            <a:endParaRPr kumimoji="0" lang="en-US" altLang="ko-KR" sz="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신년 계획</a:t>
            </a:r>
          </a:p>
        </p:txBody>
      </p:sp>
    </p:spTree>
    <p:extLst>
      <p:ext uri="{BB962C8B-B14F-4D97-AF65-F5344CB8AC3E}">
        <p14:creationId xmlns:p14="http://schemas.microsoft.com/office/powerpoint/2010/main" val="99266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1">
            <a:extLst>
              <a:ext uri="{FF2B5EF4-FFF2-40B4-BE49-F238E27FC236}">
                <a16:creationId xmlns:a16="http://schemas.microsoft.com/office/drawing/2014/main" id="{7FA75D52-B4DD-43D4-9618-57C3B85397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17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39" r="5239" b="702"/>
          <a:stretch/>
        </p:blipFill>
        <p:spPr>
          <a:xfrm>
            <a:off x="0" y="-9332"/>
            <a:ext cx="9906000" cy="6867331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B672FBF-2A09-42B8-BECC-C73B34EBE65E}"/>
              </a:ext>
            </a:extLst>
          </p:cNvPr>
          <p:cNvSpPr/>
          <p:nvPr userDrawn="1"/>
        </p:nvSpPr>
        <p:spPr>
          <a:xfrm>
            <a:off x="0" y="0"/>
            <a:ext cx="9906000" cy="6867331"/>
          </a:xfrm>
          <a:prstGeom prst="rect">
            <a:avLst/>
          </a:prstGeom>
          <a:gradFill>
            <a:gsLst>
              <a:gs pos="100000">
                <a:srgbClr val="0070C0">
                  <a:alpha val="80000"/>
                </a:srgbClr>
              </a:gs>
              <a:gs pos="28000">
                <a:srgbClr val="002060">
                  <a:alpha val="9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10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98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869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82066E-7B31-4173-89A7-DBB61AFC25A2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2022-01-09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9E9DAC-9A3A-4AE6-860A-62B5879439B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2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7" r:id="rId6"/>
    <p:sldLayoutId id="2147483708" r:id="rId7"/>
    <p:sldLayoutId id="2147483717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5322748" y="2994990"/>
            <a:ext cx="4041912" cy="491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Vue.JS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DB326D46-E313-4037-8F57-795AA498B31A}"/>
              </a:ext>
            </a:extLst>
          </p:cNvPr>
          <p:cNvSpPr txBox="1"/>
          <p:nvPr/>
        </p:nvSpPr>
        <p:spPr>
          <a:xfrm>
            <a:off x="5322748" y="3486150"/>
            <a:ext cx="4041912" cy="439672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라이프 사이클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96925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82F1264-66DD-4586-9C9B-04D77537DC37}"/>
              </a:ext>
            </a:extLst>
          </p:cNvPr>
          <p:cNvGrpSpPr/>
          <p:nvPr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30" name="图片 33">
              <a:extLst>
                <a:ext uri="{FF2B5EF4-FFF2-40B4-BE49-F238E27FC236}">
                  <a16:creationId xmlns:a16="http://schemas.microsoft.com/office/drawing/2014/main" id="{6D6DCE9D-483A-4257-8AB2-11D47985F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31" name="图片 6">
              <a:extLst>
                <a:ext uri="{FF2B5EF4-FFF2-40B4-BE49-F238E27FC236}">
                  <a16:creationId xmlns:a16="http://schemas.microsoft.com/office/drawing/2014/main" id="{6E21484D-7198-4281-8CED-030D0CD89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DB25BF9-5004-41EB-B6A1-73915494EFB9}"/>
              </a:ext>
            </a:extLst>
          </p:cNvPr>
          <p:cNvSpPr/>
          <p:nvPr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ko-KR" altLang="en-US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69000">
                      <a:schemeClr val="bg1"/>
                    </a:gs>
                    <a:gs pos="3800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69000">
                    <a:schemeClr val="bg1"/>
                  </a:gs>
                  <a:gs pos="38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4117455" y="2852920"/>
            <a:ext cx="5343070" cy="1046488"/>
            <a:chOff x="4117455" y="1336720"/>
            <a:chExt cx="5343070" cy="1046488"/>
          </a:xfrm>
        </p:grpSpPr>
        <p:sp>
          <p:nvSpPr>
            <p:cNvPr id="48" name="AutoShape 87">
              <a:extLst>
                <a:ext uri="{FF2B5EF4-FFF2-40B4-BE49-F238E27FC236}">
                  <a16:creationId xmlns:a16="http://schemas.microsoft.com/office/drawing/2014/main" id="{107E570D-3015-48AE-BE23-C1D73C30F7D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351234"/>
              <a:ext cx="863357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Malgun Gothic Semilight"/>
                </a:rPr>
                <a:t>Ⅰ</a:t>
              </a:r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49" name="AutoShape 87">
              <a:extLst>
                <a:ext uri="{FF2B5EF4-FFF2-40B4-BE49-F238E27FC236}">
                  <a16:creationId xmlns:a16="http://schemas.microsoft.com/office/drawing/2014/main" id="{E05D43BC-6E2C-4276-A1C0-A5C770B42FA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966148"/>
              <a:ext cx="879331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63" name="AutoShape 87">
              <a:extLst>
                <a:ext uri="{FF2B5EF4-FFF2-40B4-BE49-F238E27FC236}">
                  <a16:creationId xmlns:a16="http://schemas.microsoft.com/office/drawing/2014/main" id="{A32E53AA-1372-4025-8F38-5BB823D67CB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336720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1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sp>
          <p:nvSpPr>
            <p:cNvPr id="65" name="AutoShape 87">
              <a:extLst>
                <a:ext uri="{FF2B5EF4-FFF2-40B4-BE49-F238E27FC236}">
                  <a16:creationId xmlns:a16="http://schemas.microsoft.com/office/drawing/2014/main" id="{3E099EF0-3828-4B4D-AB01-7EFCEF9D28E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959832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4D05FD0-4CE0-49C8-B3DE-93524D1AD306}"/>
                </a:ext>
              </a:extLst>
            </p:cNvPr>
            <p:cNvCxnSpPr/>
            <p:nvPr/>
          </p:nvCxnSpPr>
          <p:spPr>
            <a:xfrm>
              <a:off x="4199830" y="1855304"/>
              <a:ext cx="5260695" cy="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AutoShape 87">
              <a:extLst>
                <a:ext uri="{FF2B5EF4-FFF2-40B4-BE49-F238E27FC236}">
                  <a16:creationId xmlns:a16="http://schemas.microsoft.com/office/drawing/2014/main" id="{DBED337E-F5FD-4C72-8D03-F3827D64185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83581" y="1336720"/>
              <a:ext cx="3552768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ko-KR" altLang="en-US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라이프 사이클</a:t>
              </a:r>
              <a:endParaRPr lang="en-US" altLang="ko-KR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9208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object 2">
            <a:extLst>
              <a:ext uri="{FF2B5EF4-FFF2-40B4-BE49-F238E27FC236}">
                <a16:creationId xmlns:a16="http://schemas.microsoft.com/office/drawing/2014/main" id="{BC4C5E4B-32A5-440A-A408-DD1F4D365B05}"/>
              </a:ext>
            </a:extLst>
          </p:cNvPr>
          <p:cNvSpPr txBox="1"/>
          <p:nvPr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5322748" y="2994990"/>
            <a:ext cx="4041912" cy="491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라이프 사이클</a:t>
            </a:r>
          </a:p>
        </p:txBody>
      </p:sp>
    </p:spTree>
    <p:extLst>
      <p:ext uri="{BB962C8B-B14F-4D97-AF65-F5344CB8AC3E}">
        <p14:creationId xmlns:p14="http://schemas.microsoft.com/office/powerpoint/2010/main" val="2695009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라이프 사이클 </a:t>
            </a: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-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이론</a:t>
            </a:r>
          </a:p>
        </p:txBody>
      </p:sp>
      <p:sp>
        <p:nvSpPr>
          <p:cNvPr id="16" name="object 3">
            <a:extLst>
              <a:ext uri="{FF2B5EF4-FFF2-40B4-BE49-F238E27FC236}">
                <a16:creationId xmlns:a16="http://schemas.microsoft.com/office/drawing/2014/main" id="{6505A6F4-5DB9-4426-AFFB-E6FA3E340D9E}"/>
              </a:ext>
            </a:extLst>
          </p:cNvPr>
          <p:cNvSpPr txBox="1"/>
          <p:nvPr/>
        </p:nvSpPr>
        <p:spPr>
          <a:xfrm>
            <a:off x="446741" y="1340710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라이프 사이클이란</a:t>
            </a: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?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sp>
        <p:nvSpPr>
          <p:cNvPr id="17" name="object 3">
            <a:extLst>
              <a:ext uri="{FF2B5EF4-FFF2-40B4-BE49-F238E27FC236}">
                <a16:creationId xmlns:a16="http://schemas.microsoft.com/office/drawing/2014/main" id="{F4B1FF1C-EA3B-4F46-A957-B97673DF7241}"/>
              </a:ext>
            </a:extLst>
          </p:cNvPr>
          <p:cNvSpPr txBox="1"/>
          <p:nvPr/>
        </p:nvSpPr>
        <p:spPr>
          <a:xfrm>
            <a:off x="615681" y="1894528"/>
            <a:ext cx="8873178" cy="13774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469900" indent="-457200">
              <a:lnSpc>
                <a:spcPts val="3720"/>
              </a:lnSpc>
              <a:buFontTx/>
              <a:buChar char="-"/>
            </a:pP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어떤 </a:t>
            </a:r>
            <a:r>
              <a:rPr lang="en-US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Vue </a:t>
            </a: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인스턴스나 컴포넌트가 생성될 때</a:t>
            </a:r>
            <a:r>
              <a:rPr lang="en-US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, </a:t>
            </a: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미리 사전에 정의된 몇 단계의 과정을 거치게 되는데 이를 라이프 사이클이라 한다</a:t>
            </a:r>
            <a:r>
              <a:rPr lang="en-US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. </a:t>
            </a: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즉 생성된 </a:t>
            </a:r>
            <a:r>
              <a:rPr lang="en-US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Vue </a:t>
            </a: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인스턴스가 우리 눈에서 사라지기까지의 단계를 말한다</a:t>
            </a:r>
            <a:r>
              <a:rPr lang="en-US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Malgun Gothic Semilight"/>
              </a:rPr>
              <a:t>.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394083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라이프 사이클 </a:t>
            </a: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-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이론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492E1FD-BEFD-4CDE-B55D-2969C1B5D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00" y="1196690"/>
            <a:ext cx="2304320" cy="55378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9813E9-C652-4834-97F9-342110EFFDEC}"/>
              </a:ext>
            </a:extLst>
          </p:cNvPr>
          <p:cNvSpPr txBox="1"/>
          <p:nvPr/>
        </p:nvSpPr>
        <p:spPr>
          <a:xfrm>
            <a:off x="2719690" y="1595364"/>
            <a:ext cx="30588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이벤트와 라이프사이클 정의 후 </a:t>
            </a:r>
            <a:r>
              <a:rPr lang="en-US" altLang="ko-KR" sz="1000" dirty="0" err="1"/>
              <a:t>beforecreate</a:t>
            </a:r>
            <a:r>
              <a:rPr lang="ko-KR" altLang="en-US" sz="1000" dirty="0"/>
              <a:t>훅 동작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1C4BE0-B19F-4C3F-B713-2A1B9CB5E58D}"/>
              </a:ext>
            </a:extLst>
          </p:cNvPr>
          <p:cNvSpPr txBox="1"/>
          <p:nvPr/>
        </p:nvSpPr>
        <p:spPr>
          <a:xfrm>
            <a:off x="2713451" y="1854062"/>
            <a:ext cx="6596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기타 </a:t>
            </a:r>
            <a:r>
              <a:rPr lang="en-US" altLang="ko-KR" sz="1000" dirty="0" err="1"/>
              <a:t>vue</a:t>
            </a:r>
            <a:r>
              <a:rPr lang="ko-KR" altLang="en-US" sz="1000" dirty="0"/>
              <a:t>에서 필요한 것들이 주입하고 </a:t>
            </a:r>
            <a:r>
              <a:rPr lang="en-US" altLang="ko-KR" sz="1000" dirty="0"/>
              <a:t>data</a:t>
            </a:r>
            <a:r>
              <a:rPr lang="ko-KR" altLang="en-US" sz="1000" dirty="0"/>
              <a:t>에 선언된 정보들에 반응성 주입 그 후에 </a:t>
            </a:r>
            <a:r>
              <a:rPr lang="en-US" altLang="ko-KR" sz="1000" dirty="0"/>
              <a:t>created </a:t>
            </a:r>
            <a:r>
              <a:rPr lang="ko-KR" altLang="en-US" sz="1000" dirty="0"/>
              <a:t>동작 </a:t>
            </a:r>
            <a:r>
              <a:rPr lang="en-US" altLang="ko-KR" sz="1000" dirty="0">
                <a:sym typeface="Wingdings" panose="05000000000000000000" pitchFamily="2" charset="2"/>
              </a:rPr>
              <a:t></a:t>
            </a:r>
            <a:r>
              <a:rPr lang="en-US" altLang="ko-KR" sz="1000" dirty="0"/>
              <a:t> </a:t>
            </a:r>
            <a:r>
              <a:rPr lang="ko-KR" altLang="en-US" sz="1000" dirty="0"/>
              <a:t>이때부터 정의한</a:t>
            </a:r>
            <a:endParaRPr lang="en-US" altLang="ko-KR" sz="1000" dirty="0"/>
          </a:p>
          <a:p>
            <a:r>
              <a:rPr lang="en-US" altLang="ko-KR" sz="1000" dirty="0"/>
              <a:t>Data</a:t>
            </a:r>
            <a:r>
              <a:rPr lang="ko-KR" altLang="en-US" sz="1000" dirty="0"/>
              <a:t>에 접근 가능합니다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E8903-5EBD-49D2-84D6-71A93DADFCC9}"/>
              </a:ext>
            </a:extLst>
          </p:cNvPr>
          <p:cNvSpPr txBox="1"/>
          <p:nvPr/>
        </p:nvSpPr>
        <p:spPr>
          <a:xfrm>
            <a:off x="3008730" y="3842508"/>
            <a:ext cx="9925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dom</a:t>
            </a:r>
            <a:r>
              <a:rPr lang="ko-KR" altLang="en-US" sz="1000" dirty="0"/>
              <a:t>과 연결 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E3D74F-0F15-460F-8524-3369F12D3E2D}"/>
              </a:ext>
            </a:extLst>
          </p:cNvPr>
          <p:cNvSpPr txBox="1"/>
          <p:nvPr/>
        </p:nvSpPr>
        <p:spPr>
          <a:xfrm>
            <a:off x="3656820" y="4181680"/>
            <a:ext cx="30780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dom</a:t>
            </a:r>
            <a:r>
              <a:rPr lang="ko-KR" altLang="en-US" sz="1000" dirty="0"/>
              <a:t>과 연결 후</a:t>
            </a:r>
            <a:r>
              <a:rPr lang="en-US" altLang="ko-KR" sz="1000" dirty="0"/>
              <a:t>, </a:t>
            </a:r>
            <a:r>
              <a:rPr lang="ko-KR" altLang="en-US" sz="1000" dirty="0"/>
              <a:t>이때부터 </a:t>
            </a:r>
            <a:r>
              <a:rPr lang="en-US" altLang="ko-KR" sz="1000" dirty="0"/>
              <a:t>html</a:t>
            </a:r>
            <a:r>
              <a:rPr lang="ko-KR" altLang="en-US" sz="1000" dirty="0"/>
              <a:t>의 요소들을 제어 가능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AC67E87-8A0A-4218-8218-D9698E476579}"/>
              </a:ext>
            </a:extLst>
          </p:cNvPr>
          <p:cNvCxnSpPr>
            <a:stCxn id="9" idx="1"/>
          </p:cNvCxnSpPr>
          <p:nvPr/>
        </p:nvCxnSpPr>
        <p:spPr>
          <a:xfrm flipH="1">
            <a:off x="2072600" y="4304791"/>
            <a:ext cx="1584220" cy="256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2A945EB-0DBE-4618-B2DF-34313EC833A0}"/>
              </a:ext>
            </a:extLst>
          </p:cNvPr>
          <p:cNvSpPr txBox="1"/>
          <p:nvPr/>
        </p:nvSpPr>
        <p:spPr>
          <a:xfrm>
            <a:off x="3296770" y="4653768"/>
            <a:ext cx="27302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Data</a:t>
            </a:r>
            <a:r>
              <a:rPr lang="ko-KR" altLang="en-US" sz="1000" dirty="0"/>
              <a:t>가 변경 되기 전에 실행</a:t>
            </a:r>
            <a:r>
              <a:rPr lang="en-US" altLang="ko-KR" sz="1000" dirty="0"/>
              <a:t>(</a:t>
            </a:r>
            <a:r>
              <a:rPr lang="ko-KR" altLang="en-US" sz="1000" dirty="0"/>
              <a:t>화면에 그리기 전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4EFF4-A571-45BD-800D-A7B01D74BC8E}"/>
              </a:ext>
            </a:extLst>
          </p:cNvPr>
          <p:cNvSpPr txBox="1"/>
          <p:nvPr/>
        </p:nvSpPr>
        <p:spPr>
          <a:xfrm>
            <a:off x="3584810" y="5362273"/>
            <a:ext cx="27302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Data</a:t>
            </a:r>
            <a:r>
              <a:rPr lang="ko-KR" altLang="en-US" sz="1000" dirty="0"/>
              <a:t>가 변경 되고 나서 실행</a:t>
            </a:r>
            <a:r>
              <a:rPr lang="en-US" altLang="ko-KR" sz="1000" dirty="0"/>
              <a:t>(</a:t>
            </a:r>
            <a:r>
              <a:rPr lang="ko-KR" altLang="en-US" sz="1000" dirty="0"/>
              <a:t>화면에 그리기 전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8C5126-4C2C-406C-92BD-2707AD8E09B5}"/>
              </a:ext>
            </a:extLst>
          </p:cNvPr>
          <p:cNvSpPr txBox="1"/>
          <p:nvPr/>
        </p:nvSpPr>
        <p:spPr>
          <a:xfrm>
            <a:off x="3368780" y="5824557"/>
            <a:ext cx="12971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삭제 하기 전에 실행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C36A990-65AD-49DF-BB8F-5B1E26BE41B5}"/>
              </a:ext>
            </a:extLst>
          </p:cNvPr>
          <p:cNvCxnSpPr/>
          <p:nvPr/>
        </p:nvCxnSpPr>
        <p:spPr>
          <a:xfrm flipH="1" flipV="1">
            <a:off x="2000590" y="5661310"/>
            <a:ext cx="1368190" cy="286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117ED5B-55DD-427B-B2EB-3B5A2C5DB04D}"/>
              </a:ext>
            </a:extLst>
          </p:cNvPr>
          <p:cNvCxnSpPr>
            <a:stCxn id="8" idx="1"/>
          </p:cNvCxnSpPr>
          <p:nvPr/>
        </p:nvCxnSpPr>
        <p:spPr>
          <a:xfrm flipH="1" flipV="1">
            <a:off x="2000590" y="3965618"/>
            <a:ext cx="100814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B61F6FC-38E0-43EB-B2C3-4B5B8A5F2F10}"/>
              </a:ext>
            </a:extLst>
          </p:cNvPr>
          <p:cNvCxnSpPr/>
          <p:nvPr/>
        </p:nvCxnSpPr>
        <p:spPr>
          <a:xfrm flipH="1">
            <a:off x="1928580" y="1700760"/>
            <a:ext cx="936130" cy="72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6BC68F9-A168-42AA-969A-193A907D1636}"/>
              </a:ext>
            </a:extLst>
          </p:cNvPr>
          <p:cNvCxnSpPr>
            <a:stCxn id="7" idx="1"/>
          </p:cNvCxnSpPr>
          <p:nvPr/>
        </p:nvCxnSpPr>
        <p:spPr>
          <a:xfrm flipH="1">
            <a:off x="2072600" y="2054117"/>
            <a:ext cx="640851" cy="150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DA68493-9928-4A78-AEAE-25E9D83901F2}"/>
              </a:ext>
            </a:extLst>
          </p:cNvPr>
          <p:cNvSpPr txBox="1"/>
          <p:nvPr/>
        </p:nvSpPr>
        <p:spPr>
          <a:xfrm>
            <a:off x="3728830" y="6279552"/>
            <a:ext cx="8835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삭제 후 실행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4EBE150-CABB-4C1F-846E-A601C82EA3A4}"/>
              </a:ext>
            </a:extLst>
          </p:cNvPr>
          <p:cNvCxnSpPr/>
          <p:nvPr/>
        </p:nvCxnSpPr>
        <p:spPr>
          <a:xfrm flipH="1">
            <a:off x="2144610" y="6381410"/>
            <a:ext cx="1440200" cy="72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081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라이프 사이클 </a:t>
            </a: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-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실습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1E29A55-7DA3-4C1B-95AA-7DD61B163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0" y="1124679"/>
            <a:ext cx="3744520" cy="5388341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2CBBF0FE-BC54-48B9-9152-428A45C64E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0940" y="1168219"/>
            <a:ext cx="3918514" cy="530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030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0"/>
            <a:ext cx="9906000" cy="6858000"/>
            <a:chOff x="0" y="0"/>
            <a:chExt cx="4500563" cy="3471862"/>
          </a:xfrm>
        </p:grpSpPr>
        <p:pic>
          <p:nvPicPr>
            <p:cNvPr id="6" name="Picture 2" descr="C:\Users\이중배\Desktop\Lovepik_com-500636564-strategic-science-and-technology-business-cooperation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0162"/>
              <a:ext cx="4500563" cy="3357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bk object 18"/>
            <p:cNvSpPr/>
            <p:nvPr/>
          </p:nvSpPr>
          <p:spPr>
            <a:xfrm>
              <a:off x="0" y="0"/>
              <a:ext cx="4500563" cy="3471862"/>
            </a:xfrm>
            <a:custGeom>
              <a:avLst/>
              <a:gdLst/>
              <a:ahLst/>
              <a:cxnLst/>
              <a:rect l="l" t="t" r="r" b="b"/>
              <a:pathLst>
                <a:path w="3469640" h="182879">
                  <a:moveTo>
                    <a:pt x="0" y="182867"/>
                  </a:moveTo>
                  <a:lnTo>
                    <a:pt x="3469398" y="182867"/>
                  </a:lnTo>
                  <a:lnTo>
                    <a:pt x="3469398" y="0"/>
                  </a:lnTo>
                  <a:lnTo>
                    <a:pt x="0" y="0"/>
                  </a:lnTo>
                  <a:lnTo>
                    <a:pt x="0" y="182867"/>
                  </a:lnTo>
                  <a:close/>
                </a:path>
              </a:pathLst>
            </a:custGeom>
            <a:solidFill>
              <a:srgbClr val="001F5F">
                <a:alpha val="86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sz="1800" kern="0">
                <a:solidFill>
                  <a:prstClr val="white"/>
                </a:solidFill>
                <a:latin typeface="맑은 고딕"/>
                <a:ea typeface="+mn-ea"/>
              </a:endParaRPr>
            </a:p>
          </p:txBody>
        </p:sp>
      </p:grpSp>
      <p:sp>
        <p:nvSpPr>
          <p:cNvPr id="28" name="object 3">
            <a:extLst>
              <a:ext uri="{FF2B5EF4-FFF2-40B4-BE49-F238E27FC236}">
                <a16:creationId xmlns:a16="http://schemas.microsoft.com/office/drawing/2014/main" id="{A5D9EE24-AE84-4330-8188-6F18D4E697AD}"/>
              </a:ext>
            </a:extLst>
          </p:cNvPr>
          <p:cNvSpPr txBox="1"/>
          <p:nvPr/>
        </p:nvSpPr>
        <p:spPr>
          <a:xfrm>
            <a:off x="1573873" y="2616964"/>
            <a:ext cx="6485978" cy="1581495"/>
          </a:xfrm>
          <a:prstGeom prst="roundRect">
            <a:avLst>
              <a:gd name="adj" fmla="val 50000"/>
            </a:avLst>
          </a:prstGeom>
          <a:ln w="6350">
            <a:noFill/>
          </a:ln>
        </p:spPr>
        <p:txBody>
          <a:bodyPr vert="horz" wrap="square" lIns="0" tIns="16510" rIns="0" bIns="0" rtlCol="0" anchor="ctr">
            <a:spAutoFit/>
          </a:bodyPr>
          <a:lstStyle/>
          <a:p>
            <a:pPr marL="12700" marR="0" lvl="0" indent="0" algn="ct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200" b="0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5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ea"/>
                <a:ea typeface="+mj-ea"/>
                <a:cs typeface="Malgun Gothic Semilight"/>
              </a:rPr>
              <a:t>Q&amp;A</a:t>
            </a:r>
            <a:endParaRPr kumimoji="0" lang="ko-KR" altLang="en-US" sz="7200" b="0" i="0" u="none" strike="noStrike" kern="1200" cap="none" spc="600" normalizeH="0" baseline="0" noProof="0" dirty="0">
              <a:ln>
                <a:noFill/>
              </a:ln>
              <a:gradFill>
                <a:gsLst>
                  <a:gs pos="50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7667030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10408</TotalTime>
  <Words>144</Words>
  <Application>Microsoft Office PowerPoint</Application>
  <PresentationFormat>A4 용지(210x297mm)</PresentationFormat>
  <Paragraphs>30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KoPubWorld돋움체 Light</vt:lpstr>
      <vt:lpstr>Arial</vt:lpstr>
      <vt:lpstr>Calibri</vt:lpstr>
      <vt:lpstr>나눔명조</vt:lpstr>
      <vt:lpstr>Calibri Light</vt:lpstr>
      <vt:lpstr>맑은 고딕</vt:lpstr>
      <vt:lpstr>바탕체</vt:lpstr>
      <vt:lpstr>KoPubWorld돋움체 Bold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Daniel Kwak</dc:creator>
  <cp:lastModifiedBy>신승호</cp:lastModifiedBy>
  <cp:revision>632</cp:revision>
  <cp:lastPrinted>2021-03-31T00:32:44Z</cp:lastPrinted>
  <dcterms:created xsi:type="dcterms:W3CDTF">2021-03-26T14:20:32Z</dcterms:created>
  <dcterms:modified xsi:type="dcterms:W3CDTF">2022-01-09T15:15:47Z</dcterms:modified>
</cp:coreProperties>
</file>

<file path=docProps/thumbnail.jpeg>
</file>